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6578ED-86FA-46B1-9C37-751B8C1DE09A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3E95F9E-1D37-4EA8-92C0-CF6C1A69666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ПЕДАГОГ 1\ДЛЯ САЙТА\2015-2016 го\Прокофьев\20160427_1520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2678047" cy="1900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857232"/>
            <a:ext cx="5786478" cy="20002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25 апреля по 29 апреля в МАДОУ Детский сад № 254 прошла неделя, посвященная 125-летию со Дня Рождения С. Прокофьева. В ходе проведения тематической недели воспитанники поближе познакомились с творчеством композитора,  узнали много интересных фактов из его жизни. Познакомились с произведениями, такими как: «Петя и волк», «Детская музыка». После прослушанных произведений, воспитанникам предлагалось творчески подойти  к изображению музыки на листе бумаги. И вот что получилось… Многие дети подошли к заданию ответственно и родители оказали им свою поддержку.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714379"/>
          </a:xfrm>
        </p:spPr>
        <p:txBody>
          <a:bodyPr>
            <a:norm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125 лет со Дня рождения  С. Прокофьева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ПЕДАГОГ 1\ДЛЯ САЙТА\2015-2016 го\Прокофьев\20160418_1112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857496"/>
            <a:ext cx="2266939" cy="1700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ПЕДАГОГ 1\ДЛЯ САЙТА\2015-2016 го\Прокофьев\20160418_1115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5143512"/>
            <a:ext cx="2286865" cy="1476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ПЕДАГОГ 1\ДЛЯ САЙТА\2015-2016 го\Прокофьев\20160427_1514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286124"/>
            <a:ext cx="1636184" cy="2316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D:\ПЕДАГОГ 1\ДЛЯ САЙТА\2015-2016 го\Прокофьев\20160427_1521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714620"/>
            <a:ext cx="2601769" cy="1881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D:\ПЕДАГОГ 1\ДЛЯ САЙТА\2015-2016 го\Прокофьев\20160427_15210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643446"/>
            <a:ext cx="2714644" cy="1916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101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125 лет со Дня рождения  С. Прокофьева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125 лет со Дня рождения  С. Прокофьева</dc:title>
  <dc:creator>1</dc:creator>
  <cp:lastModifiedBy>1</cp:lastModifiedBy>
  <cp:revision>1</cp:revision>
  <dcterms:created xsi:type="dcterms:W3CDTF">2016-05-04T04:44:01Z</dcterms:created>
  <dcterms:modified xsi:type="dcterms:W3CDTF">2016-05-04T04:49:38Z</dcterms:modified>
</cp:coreProperties>
</file>