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6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1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3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5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3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0301-AD77-44FB-B6CD-92AA145C118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6E24-A5FB-47E2-9096-5B3CD306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8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0004" y="26233"/>
            <a:ext cx="9031996" cy="267004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МАДОУ Детский сад № 254 прошел концерт, посвященный празднованию 71 годовщины Победы в Великой Отечественной Войне. В гости   были приглашены Ветераны Великой Отечественной Войны. Воспитанники подготовительной к школе группы № 6 подготовили замечательный праздник для всех гостей. Ребята исполняли песни на военную тематику, читали стихотворения, поздравляли наших Ветеранов с их замечательным праздником. Сюрпризом концерта стало вступление самых маленьких артистов. Они исполнили танец, спели песни. Дорогим гостям были вручены памятные подарки. Концерт всем понравился; Ветераны не скрывая слез на глазах поблагодарили юных артистов, родители воспитанников поблагодарили педагогический коллектив за проведенный праздник.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38" y="4561869"/>
            <a:ext cx="3589263" cy="218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0391" b="8478"/>
          <a:stretch/>
        </p:blipFill>
        <p:spPr>
          <a:xfrm>
            <a:off x="4430969" y="3829787"/>
            <a:ext cx="2222844" cy="266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t="3349" r="16735" b="17916"/>
          <a:stretch/>
        </p:blipFill>
        <p:spPr>
          <a:xfrm>
            <a:off x="9872935" y="2530859"/>
            <a:ext cx="2231756" cy="185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11406"/>
          <a:stretch/>
        </p:blipFill>
        <p:spPr>
          <a:xfrm>
            <a:off x="246439" y="154983"/>
            <a:ext cx="2824889" cy="289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60" y="2378410"/>
            <a:ext cx="2700842" cy="233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t="33672" b="6440"/>
          <a:stretch/>
        </p:blipFill>
        <p:spPr>
          <a:xfrm>
            <a:off x="147239" y="3123209"/>
            <a:ext cx="4223283" cy="239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8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Сегодня в МАДОУ Детский сад № 254 прошел концерт, посвященный празднованию 71 годовщины Победы в Великой Отечественной Войне. В гости   были приглашены Ветераны Великой Отечественной Войны. Воспитанники подготовительной к школе группы № 6 подготовили замечательный праздник для всех гостей. Ребята исполняли песни на военную тематику, читали стихотворения, поздравляли наших Ветеранов с их замечательным праздником. Сюрпризом концерта стало вступление самых маленьких артистов. Они исполнили танец, спели песни. Дорогим гостям были вручены памятные подарки. Концерт всем понравился; Ветераны не скрывая слез на глазах поблагодарили юных артистов, родители воспитанников поблагодарили педагогический коллектив за проведенный праздник.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в МАДОУ Детский сад № 254 прошел концерт, посвященный празднованию 71 годовщины Победы в Великой Отечественной Войне. В гости   были приглашены Ветераны Великой Отечественной Войны. Воспитанники подготовительной к школе группы № 6 подготовили замечательный праздник для всех гостей. Ребята исполняли песни на военную тематику, читали стихотворения, поздравляли наших Ветеранов с их замечательным праздником. Сюрпризом концерта стало вступление самых маленьких артистов. Они исполнили танец, спели песни. Дорогим гостям были вручены памятные подарки. Концерт всем понравился; Ветераны не скрывая слез на глазах поблагодарили юных артистов, родители воспитанников поблагодарили педагогический коллектив за проведенный праздник.</dc:title>
  <dc:creator>Мастер89608008882</dc:creator>
  <cp:lastModifiedBy>Мастер89608008882</cp:lastModifiedBy>
  <cp:revision>2</cp:revision>
  <dcterms:created xsi:type="dcterms:W3CDTF">2016-05-05T14:11:04Z</dcterms:created>
  <dcterms:modified xsi:type="dcterms:W3CDTF">2016-05-05T14:27:40Z</dcterms:modified>
</cp:coreProperties>
</file>